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C126A-D670-4744-8FA3-EBA99A87418D}" type="datetimeFigureOut">
              <a:rPr lang="es-CO" smtClean="0"/>
              <a:t>27/09/2019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2609E-A406-41E3-8A6C-43EBD87BE94B}" type="slidenum">
              <a:rPr lang="es-CO" smtClean="0"/>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1E62609E-A406-41E3-8A6C-43EBD87BE94B}" type="slidenum">
              <a:rPr lang="es-CO" smtClean="0"/>
              <a:t>6</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8090BC6D-258A-44D2-AD9C-B4B32E077149}" type="datetimeFigureOut">
              <a:rPr lang="es-CO" smtClean="0"/>
              <a:pPr/>
              <a:t>27/09/2019</a:t>
            </a:fld>
            <a:endParaRPr lang="es-CO"/>
          </a:p>
        </p:txBody>
      </p:sp>
      <p:sp>
        <p:nvSpPr>
          <p:cNvPr id="17" name="16 Marcador de pie de página"/>
          <p:cNvSpPr>
            <a:spLocks noGrp="1"/>
          </p:cNvSpPr>
          <p:nvPr>
            <p:ph type="ftr" sz="quarter" idx="11"/>
          </p:nvPr>
        </p:nvSpPr>
        <p:spPr/>
        <p:txBody>
          <a:bodyPr/>
          <a:lstStyle/>
          <a:p>
            <a:endParaRPr lang="es-CO"/>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4143E386-957C-4542-80DB-086A2DF49E2E}" type="slidenum">
              <a:rPr lang="es-CO" smtClean="0"/>
              <a:pPr/>
              <a:t>‹Nº›</a:t>
            </a:fld>
            <a:endParaRPr lang="es-CO"/>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90BC6D-258A-44D2-AD9C-B4B32E077149}" type="datetimeFigureOut">
              <a:rPr lang="es-CO" smtClean="0"/>
              <a:pPr/>
              <a:t>27/09/2019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43E386-957C-4542-80DB-086A2DF49E2E}"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90BC6D-258A-44D2-AD9C-B4B32E077149}" type="datetimeFigureOut">
              <a:rPr lang="es-CO" smtClean="0"/>
              <a:pPr/>
              <a:t>27/09/2019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43E386-957C-4542-80DB-086A2DF49E2E}"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8090BC6D-258A-44D2-AD9C-B4B32E077149}" type="datetimeFigureOut">
              <a:rPr lang="es-CO" smtClean="0"/>
              <a:pPr/>
              <a:t>27/09/2019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43E386-957C-4542-80DB-086A2DF49E2E}" type="slidenum">
              <a:rPr lang="es-CO" smtClean="0"/>
              <a:pPr/>
              <a:t>‹Nº›</a:t>
            </a:fld>
            <a:endParaRPr lang="es-CO"/>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090BC6D-258A-44D2-AD9C-B4B32E077149}" type="datetimeFigureOut">
              <a:rPr lang="es-CO" smtClean="0"/>
              <a:pPr/>
              <a:t>27/09/2019</a:t>
            </a:fld>
            <a:endParaRPr lang="es-CO"/>
          </a:p>
        </p:txBody>
      </p:sp>
      <p:sp>
        <p:nvSpPr>
          <p:cNvPr id="5" name="4 Marcador de pie de página"/>
          <p:cNvSpPr>
            <a:spLocks noGrp="1"/>
          </p:cNvSpPr>
          <p:nvPr>
            <p:ph type="ftr" sz="quarter" idx="11"/>
          </p:nvPr>
        </p:nvSpPr>
        <p:spPr>
          <a:xfrm>
            <a:off x="800100" y="6172200"/>
            <a:ext cx="4000500" cy="457200"/>
          </a:xfrm>
        </p:spPr>
        <p:txBody>
          <a:bodyPr/>
          <a:lstStyle/>
          <a:p>
            <a:endParaRPr lang="es-CO"/>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4143E386-957C-4542-80DB-086A2DF49E2E}"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8090BC6D-258A-44D2-AD9C-B4B32E077149}" type="datetimeFigureOut">
              <a:rPr lang="es-CO" smtClean="0"/>
              <a:pPr/>
              <a:t>27/09/2019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143E386-957C-4542-80DB-086A2DF49E2E}" type="slidenum">
              <a:rPr lang="es-CO" smtClean="0"/>
              <a:pPr/>
              <a:t>‹Nº›</a:t>
            </a:fld>
            <a:endParaRPr lang="es-CO"/>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8090BC6D-258A-44D2-AD9C-B4B32E077149}" type="datetimeFigureOut">
              <a:rPr lang="es-CO" smtClean="0"/>
              <a:pPr/>
              <a:t>27/09/2019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143E386-957C-4542-80DB-086A2DF49E2E}" type="slidenum">
              <a:rPr lang="es-CO" smtClean="0"/>
              <a:pPr/>
              <a:t>‹Nº›</a:t>
            </a:fld>
            <a:endParaRPr lang="es-CO"/>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090BC6D-258A-44D2-AD9C-B4B32E077149}" type="datetimeFigureOut">
              <a:rPr lang="es-CO" smtClean="0"/>
              <a:pPr/>
              <a:t>27/09/2019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143E386-957C-4542-80DB-086A2DF49E2E}"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090BC6D-258A-44D2-AD9C-B4B32E077149}" type="datetimeFigureOut">
              <a:rPr lang="es-CO" smtClean="0"/>
              <a:pPr/>
              <a:t>27/09/2019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143E386-957C-4542-80DB-086A2DF49E2E}"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090BC6D-258A-44D2-AD9C-B4B32E077149}" type="datetimeFigureOut">
              <a:rPr lang="es-CO" smtClean="0"/>
              <a:pPr/>
              <a:t>27/09/2019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143E386-957C-4542-80DB-086A2DF49E2E}" type="slidenum">
              <a:rPr lang="es-CO" smtClean="0"/>
              <a:pPr/>
              <a:t>‹Nº›</a:t>
            </a:fld>
            <a:endParaRPr lang="es-CO"/>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090BC6D-258A-44D2-AD9C-B4B32E077149}" type="datetimeFigureOut">
              <a:rPr lang="es-CO" smtClean="0"/>
              <a:pPr/>
              <a:t>27/09/2019</a:t>
            </a:fld>
            <a:endParaRPr lang="es-CO"/>
          </a:p>
        </p:txBody>
      </p:sp>
      <p:sp>
        <p:nvSpPr>
          <p:cNvPr id="6" name="5 Marcador de pie de página"/>
          <p:cNvSpPr>
            <a:spLocks noGrp="1"/>
          </p:cNvSpPr>
          <p:nvPr>
            <p:ph type="ftr" sz="quarter" idx="11"/>
          </p:nvPr>
        </p:nvSpPr>
        <p:spPr>
          <a:xfrm>
            <a:off x="914400" y="6172200"/>
            <a:ext cx="3886200" cy="457200"/>
          </a:xfrm>
        </p:spPr>
        <p:txBody>
          <a:bodyPr/>
          <a:lstStyle/>
          <a:p>
            <a:endParaRPr lang="es-CO"/>
          </a:p>
        </p:txBody>
      </p:sp>
      <p:sp>
        <p:nvSpPr>
          <p:cNvPr id="7" name="6 Marcador de número de diapositiva"/>
          <p:cNvSpPr>
            <a:spLocks noGrp="1"/>
          </p:cNvSpPr>
          <p:nvPr>
            <p:ph type="sldNum" sz="quarter" idx="12"/>
          </p:nvPr>
        </p:nvSpPr>
        <p:spPr>
          <a:xfrm>
            <a:off x="146304" y="6208776"/>
            <a:ext cx="457200" cy="457200"/>
          </a:xfrm>
        </p:spPr>
        <p:txBody>
          <a:bodyPr/>
          <a:lstStyle/>
          <a:p>
            <a:fld id="{4143E386-957C-4542-80DB-086A2DF49E2E}" type="slidenum">
              <a:rPr lang="es-CO" smtClean="0"/>
              <a:pPr/>
              <a:t>‹Nº›</a:t>
            </a:fld>
            <a:endParaRPr lang="es-CO"/>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090BC6D-258A-44D2-AD9C-B4B32E077149}" type="datetimeFigureOut">
              <a:rPr lang="es-CO" smtClean="0"/>
              <a:pPr/>
              <a:t>27/09/2019</a:t>
            </a:fld>
            <a:endParaRPr lang="es-CO"/>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CO"/>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143E386-957C-4542-80DB-086A2DF49E2E}"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S" dirty="0" smtClean="0"/>
              <a:t>By: Miguel Cuéllar</a:t>
            </a:r>
            <a:endParaRPr lang="es-CO" dirty="0"/>
          </a:p>
        </p:txBody>
      </p:sp>
      <p:sp>
        <p:nvSpPr>
          <p:cNvPr id="2" name="1 Título"/>
          <p:cNvSpPr>
            <a:spLocks noGrp="1"/>
          </p:cNvSpPr>
          <p:nvPr>
            <p:ph type="ctrTitle"/>
          </p:nvPr>
        </p:nvSpPr>
        <p:spPr/>
        <p:txBody>
          <a:bodyPr/>
          <a:lstStyle/>
          <a:p>
            <a:r>
              <a:rPr lang="es-ES" dirty="0" smtClean="0"/>
              <a:t>Visual arts proposals</a:t>
            </a:r>
            <a:endParaRPr lang="es-C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Inspiration</a:t>
            </a:r>
            <a:endParaRPr lang="es-CO" dirty="0"/>
          </a:p>
        </p:txBody>
      </p:sp>
      <p:pic>
        <p:nvPicPr>
          <p:cNvPr id="4" name="3 Marcador de contenido" descr="AP3856.jpg"/>
          <p:cNvPicPr>
            <a:picLocks noGrp="1" noChangeAspect="1"/>
          </p:cNvPicPr>
          <p:nvPr>
            <p:ph sz="quarter" idx="1"/>
          </p:nvPr>
        </p:nvPicPr>
        <p:blipFill>
          <a:blip r:embed="rId2"/>
          <a:stretch>
            <a:fillRect/>
          </a:stretch>
        </p:blipFill>
        <p:spPr>
          <a:xfrm>
            <a:off x="2011680" y="1447800"/>
            <a:ext cx="5577840" cy="4572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Sketch</a:t>
            </a:r>
            <a:endParaRPr lang="es-CO" dirty="0"/>
          </a:p>
        </p:txBody>
      </p:sp>
      <p:sp>
        <p:nvSpPr>
          <p:cNvPr id="3" name="2 Marcador de contenido"/>
          <p:cNvSpPr>
            <a:spLocks noGrp="1"/>
          </p:cNvSpPr>
          <p:nvPr>
            <p:ph sz="quarter" idx="1"/>
          </p:nvPr>
        </p:nvSpPr>
        <p:spPr/>
        <p:txBody>
          <a:bodyPr/>
          <a:lstStyle/>
          <a:p>
            <a:r>
              <a:rPr lang="es-ES" dirty="0" err="1" smtClean="0"/>
              <a:t>For</a:t>
            </a:r>
            <a:r>
              <a:rPr lang="es-ES" dirty="0" smtClean="0"/>
              <a:t> </a:t>
            </a:r>
            <a:r>
              <a:rPr lang="es-ES" dirty="0" err="1" smtClean="0"/>
              <a:t>the</a:t>
            </a:r>
            <a:r>
              <a:rPr lang="es-ES" dirty="0" smtClean="0"/>
              <a:t> sketch, </a:t>
            </a:r>
            <a:r>
              <a:rPr lang="es-ES" dirty="0" err="1" smtClean="0"/>
              <a:t>the</a:t>
            </a:r>
            <a:r>
              <a:rPr lang="es-ES" dirty="0" smtClean="0"/>
              <a:t> concept of </a:t>
            </a:r>
            <a:r>
              <a:rPr lang="es-ES" dirty="0" err="1" smtClean="0"/>
              <a:t>irony</a:t>
            </a:r>
            <a:r>
              <a:rPr lang="es-ES" dirty="0" smtClean="0"/>
              <a:t> and </a:t>
            </a:r>
            <a:r>
              <a:rPr lang="es-ES" dirty="0" err="1" smtClean="0"/>
              <a:t>change</a:t>
            </a:r>
            <a:r>
              <a:rPr lang="es-ES" dirty="0" smtClean="0"/>
              <a:t> of </a:t>
            </a:r>
            <a:r>
              <a:rPr lang="es-ES" dirty="0" err="1" smtClean="0"/>
              <a:t>context</a:t>
            </a:r>
            <a:r>
              <a:rPr lang="es-ES" dirty="0" smtClean="0"/>
              <a:t> in </a:t>
            </a:r>
            <a:r>
              <a:rPr lang="es-ES" dirty="0" err="1" smtClean="0"/>
              <a:t>obkects</a:t>
            </a:r>
            <a:r>
              <a:rPr lang="es-ES" dirty="0" smtClean="0"/>
              <a:t> </a:t>
            </a:r>
            <a:r>
              <a:rPr lang="es-ES" dirty="0" err="1" smtClean="0"/>
              <a:t>will</a:t>
            </a:r>
            <a:r>
              <a:rPr lang="es-ES" dirty="0" smtClean="0"/>
              <a:t> </a:t>
            </a:r>
            <a:r>
              <a:rPr lang="es-ES" dirty="0" err="1" smtClean="0"/>
              <a:t>be</a:t>
            </a:r>
            <a:r>
              <a:rPr lang="es-ES" dirty="0" smtClean="0"/>
              <a:t> </a:t>
            </a:r>
            <a:r>
              <a:rPr lang="es-ES" dirty="0" err="1" smtClean="0"/>
              <a:t>used</a:t>
            </a:r>
            <a:r>
              <a:rPr lang="es-ES" dirty="0" smtClean="0"/>
              <a:t>. </a:t>
            </a:r>
            <a:r>
              <a:rPr lang="es-ES" dirty="0" err="1" smtClean="0"/>
              <a:t>An</a:t>
            </a:r>
            <a:r>
              <a:rPr lang="es-ES" dirty="0" smtClean="0"/>
              <a:t> </a:t>
            </a:r>
            <a:r>
              <a:rPr lang="es-ES" dirty="0" err="1" smtClean="0"/>
              <a:t>object</a:t>
            </a:r>
            <a:r>
              <a:rPr lang="es-ES" dirty="0" smtClean="0"/>
              <a:t> </a:t>
            </a:r>
            <a:r>
              <a:rPr lang="es-ES" dirty="0" err="1" smtClean="0"/>
              <a:t>intervention</a:t>
            </a:r>
            <a:r>
              <a:rPr lang="es-ES" dirty="0" smtClean="0"/>
              <a:t> </a:t>
            </a:r>
            <a:r>
              <a:rPr lang="es-ES" dirty="0" err="1" smtClean="0"/>
              <a:t>will</a:t>
            </a:r>
            <a:r>
              <a:rPr lang="es-ES" dirty="0" smtClean="0"/>
              <a:t> </a:t>
            </a:r>
            <a:r>
              <a:rPr lang="es-ES" dirty="0" err="1" smtClean="0"/>
              <a:t>be</a:t>
            </a:r>
            <a:r>
              <a:rPr lang="es-ES" dirty="0" smtClean="0"/>
              <a:t> done, </a:t>
            </a:r>
            <a:r>
              <a:rPr lang="es-ES" dirty="0" err="1" smtClean="0"/>
              <a:t>but</a:t>
            </a:r>
            <a:r>
              <a:rPr lang="es-ES" dirty="0" smtClean="0"/>
              <a:t> </a:t>
            </a:r>
            <a:r>
              <a:rPr lang="es-ES" dirty="0" err="1" smtClean="0"/>
              <a:t>it</a:t>
            </a:r>
            <a:r>
              <a:rPr lang="es-ES" dirty="0" smtClean="0"/>
              <a:t> </a:t>
            </a:r>
            <a:r>
              <a:rPr lang="es-ES" dirty="0" err="1" smtClean="0"/>
              <a:t>won´t</a:t>
            </a:r>
            <a:r>
              <a:rPr lang="es-ES" dirty="0" smtClean="0"/>
              <a:t> </a:t>
            </a:r>
            <a:r>
              <a:rPr lang="es-ES" dirty="0" err="1" smtClean="0"/>
              <a:t>be</a:t>
            </a:r>
            <a:r>
              <a:rPr lang="es-ES" dirty="0" smtClean="0"/>
              <a:t> </a:t>
            </a:r>
            <a:r>
              <a:rPr lang="es-ES" dirty="0" err="1" smtClean="0"/>
              <a:t>through</a:t>
            </a:r>
            <a:r>
              <a:rPr lang="es-ES" dirty="0" smtClean="0"/>
              <a:t> </a:t>
            </a:r>
            <a:r>
              <a:rPr lang="es-ES" dirty="0" err="1" smtClean="0"/>
              <a:t>an</a:t>
            </a:r>
            <a:r>
              <a:rPr lang="es-ES" dirty="0" smtClean="0"/>
              <a:t> </a:t>
            </a:r>
            <a:r>
              <a:rPr lang="es-ES" dirty="0" err="1" smtClean="0"/>
              <a:t>abrupt</a:t>
            </a:r>
            <a:r>
              <a:rPr lang="es-ES" dirty="0" smtClean="0"/>
              <a:t> </a:t>
            </a:r>
            <a:r>
              <a:rPr lang="es-ES" dirty="0" err="1" smtClean="0"/>
              <a:t>change</a:t>
            </a:r>
            <a:r>
              <a:rPr lang="es-ES" dirty="0" smtClean="0"/>
              <a:t> of </a:t>
            </a:r>
            <a:r>
              <a:rPr lang="es-ES" dirty="0" err="1" smtClean="0"/>
              <a:t>proportions</a:t>
            </a:r>
            <a:r>
              <a:rPr lang="es-ES" dirty="0" smtClean="0"/>
              <a:t> and </a:t>
            </a:r>
            <a:r>
              <a:rPr lang="es-ES" dirty="0" err="1" smtClean="0"/>
              <a:t>sizes</a:t>
            </a:r>
            <a:r>
              <a:rPr lang="es-ES" dirty="0" smtClean="0"/>
              <a:t>, </a:t>
            </a:r>
            <a:r>
              <a:rPr lang="es-ES" dirty="0" err="1" smtClean="0"/>
              <a:t>instead</a:t>
            </a:r>
            <a:r>
              <a:rPr lang="es-ES" dirty="0" smtClean="0"/>
              <a:t> </a:t>
            </a:r>
            <a:r>
              <a:rPr lang="es-ES" dirty="0" err="1" smtClean="0"/>
              <a:t>it</a:t>
            </a:r>
            <a:r>
              <a:rPr lang="es-ES" dirty="0" smtClean="0"/>
              <a:t> </a:t>
            </a:r>
            <a:r>
              <a:rPr lang="es-ES" dirty="0" err="1" smtClean="0"/>
              <a:t>will</a:t>
            </a:r>
            <a:r>
              <a:rPr lang="es-ES" dirty="0" smtClean="0"/>
              <a:t> </a:t>
            </a:r>
            <a:r>
              <a:rPr lang="es-ES" dirty="0" err="1" smtClean="0"/>
              <a:t>be</a:t>
            </a:r>
            <a:r>
              <a:rPr lang="es-ES" dirty="0" smtClean="0"/>
              <a:t> a </a:t>
            </a:r>
            <a:r>
              <a:rPr lang="es-ES" dirty="0" err="1" smtClean="0"/>
              <a:t>subtle</a:t>
            </a:r>
            <a:r>
              <a:rPr lang="es-ES" dirty="0" smtClean="0"/>
              <a:t> </a:t>
            </a:r>
            <a:r>
              <a:rPr lang="es-ES" dirty="0" err="1" smtClean="0"/>
              <a:t>change</a:t>
            </a:r>
            <a:r>
              <a:rPr lang="es-ES" dirty="0" smtClean="0"/>
              <a:t> of </a:t>
            </a:r>
            <a:r>
              <a:rPr lang="es-ES" dirty="0" err="1" smtClean="0"/>
              <a:t>the</a:t>
            </a:r>
            <a:r>
              <a:rPr lang="es-ES" dirty="0" smtClean="0"/>
              <a:t> </a:t>
            </a:r>
            <a:r>
              <a:rPr lang="es-ES" dirty="0" err="1" smtClean="0"/>
              <a:t>context</a:t>
            </a:r>
            <a:r>
              <a:rPr lang="es-ES" dirty="0" smtClean="0"/>
              <a:t> and of </a:t>
            </a:r>
            <a:r>
              <a:rPr lang="es-ES" dirty="0" err="1" smtClean="0"/>
              <a:t>some</a:t>
            </a:r>
            <a:r>
              <a:rPr lang="es-ES" dirty="0" smtClean="0"/>
              <a:t> </a:t>
            </a:r>
            <a:r>
              <a:rPr lang="es-ES" dirty="0" err="1" smtClean="0"/>
              <a:t>colours</a:t>
            </a:r>
            <a:r>
              <a:rPr lang="es-ES" dirty="0" smtClean="0"/>
              <a:t>. </a:t>
            </a:r>
            <a:r>
              <a:rPr lang="es-ES" dirty="0" err="1" smtClean="0"/>
              <a:t>Those</a:t>
            </a:r>
            <a:r>
              <a:rPr lang="es-ES" dirty="0" smtClean="0"/>
              <a:t> </a:t>
            </a:r>
            <a:r>
              <a:rPr lang="es-ES" dirty="0" err="1" smtClean="0"/>
              <a:t>subtle</a:t>
            </a:r>
            <a:r>
              <a:rPr lang="es-ES" dirty="0" smtClean="0"/>
              <a:t> </a:t>
            </a:r>
            <a:r>
              <a:rPr lang="es-ES" dirty="0" err="1" smtClean="0"/>
              <a:t>changes</a:t>
            </a:r>
            <a:r>
              <a:rPr lang="es-ES" dirty="0" smtClean="0"/>
              <a:t> </a:t>
            </a:r>
            <a:r>
              <a:rPr lang="es-ES" dirty="0" err="1" smtClean="0"/>
              <a:t>will</a:t>
            </a:r>
            <a:r>
              <a:rPr lang="es-ES" dirty="0" smtClean="0"/>
              <a:t> </a:t>
            </a:r>
            <a:r>
              <a:rPr lang="es-ES" dirty="0" err="1" smtClean="0"/>
              <a:t>have</a:t>
            </a:r>
            <a:r>
              <a:rPr lang="es-ES" dirty="0" smtClean="0"/>
              <a:t> a </a:t>
            </a:r>
            <a:r>
              <a:rPr lang="es-ES" dirty="0" err="1" smtClean="0"/>
              <a:t>bigger</a:t>
            </a:r>
            <a:r>
              <a:rPr lang="es-ES" dirty="0" smtClean="0"/>
              <a:t> </a:t>
            </a:r>
            <a:r>
              <a:rPr lang="es-ES" dirty="0" err="1" smtClean="0"/>
              <a:t>relationship</a:t>
            </a:r>
            <a:r>
              <a:rPr lang="es-ES" dirty="0" smtClean="0"/>
              <a:t> </a:t>
            </a:r>
            <a:r>
              <a:rPr lang="es-ES" dirty="0" err="1" smtClean="0"/>
              <a:t>with</a:t>
            </a:r>
            <a:r>
              <a:rPr lang="es-ES" dirty="0" smtClean="0"/>
              <a:t> Dada </a:t>
            </a:r>
            <a:r>
              <a:rPr lang="es-ES" dirty="0" err="1" smtClean="0"/>
              <a:t>than</a:t>
            </a:r>
            <a:r>
              <a:rPr lang="es-ES" dirty="0" smtClean="0"/>
              <a:t> </a:t>
            </a:r>
            <a:r>
              <a:rPr lang="es-ES" dirty="0" err="1" smtClean="0"/>
              <a:t>with</a:t>
            </a:r>
            <a:r>
              <a:rPr lang="es-ES" dirty="0" smtClean="0"/>
              <a:t> </a:t>
            </a:r>
            <a:r>
              <a:rPr lang="es-ES" dirty="0" err="1" smtClean="0"/>
              <a:t>the</a:t>
            </a:r>
            <a:r>
              <a:rPr lang="es-ES" dirty="0" smtClean="0"/>
              <a:t> </a:t>
            </a:r>
            <a:r>
              <a:rPr lang="es-ES" dirty="0" err="1" smtClean="0"/>
              <a:t>artist</a:t>
            </a:r>
            <a:r>
              <a:rPr lang="es-ES" dirty="0" smtClean="0"/>
              <a:t> </a:t>
            </a:r>
            <a:r>
              <a:rPr lang="es-ES" dirty="0" err="1" smtClean="0"/>
              <a:t>chosen</a:t>
            </a:r>
            <a:r>
              <a:rPr lang="es-ES" dirty="0" smtClean="0"/>
              <a:t>, </a:t>
            </a:r>
            <a:r>
              <a:rPr lang="es-ES" dirty="0" err="1" smtClean="0"/>
              <a:t>but</a:t>
            </a:r>
            <a:r>
              <a:rPr lang="es-ES" dirty="0" smtClean="0"/>
              <a:t> </a:t>
            </a:r>
            <a:r>
              <a:rPr lang="es-ES" dirty="0" err="1" smtClean="0"/>
              <a:t>the</a:t>
            </a:r>
            <a:r>
              <a:rPr lang="es-ES" dirty="0" smtClean="0"/>
              <a:t> </a:t>
            </a:r>
            <a:r>
              <a:rPr lang="es-ES" dirty="0" err="1" smtClean="0"/>
              <a:t>proposal</a:t>
            </a:r>
            <a:r>
              <a:rPr lang="es-ES" dirty="0" smtClean="0"/>
              <a:t> </a:t>
            </a:r>
            <a:r>
              <a:rPr lang="es-ES" dirty="0" err="1" smtClean="0"/>
              <a:t>is</a:t>
            </a:r>
            <a:r>
              <a:rPr lang="es-ES" dirty="0" smtClean="0"/>
              <a:t> </a:t>
            </a:r>
            <a:r>
              <a:rPr lang="es-ES" dirty="0" err="1" smtClean="0"/>
              <a:t>still</a:t>
            </a:r>
            <a:r>
              <a:rPr lang="es-ES" dirty="0" smtClean="0"/>
              <a:t> </a:t>
            </a:r>
            <a:r>
              <a:rPr lang="es-ES" dirty="0" err="1" smtClean="0"/>
              <a:t>conceptually</a:t>
            </a:r>
            <a:r>
              <a:rPr lang="es-ES" dirty="0" smtClean="0"/>
              <a:t> </a:t>
            </a:r>
            <a:r>
              <a:rPr lang="es-ES" dirty="0" err="1" smtClean="0"/>
              <a:t>related</a:t>
            </a:r>
            <a:r>
              <a:rPr lang="es-ES" dirty="0" smtClean="0"/>
              <a:t> </a:t>
            </a:r>
            <a:r>
              <a:rPr lang="es-ES" dirty="0" err="1" smtClean="0"/>
              <a:t>to</a:t>
            </a:r>
            <a:r>
              <a:rPr lang="es-ES" dirty="0" smtClean="0"/>
              <a:t> </a:t>
            </a:r>
            <a:r>
              <a:rPr lang="es-ES" dirty="0" err="1" smtClean="0"/>
              <a:t>the</a:t>
            </a:r>
            <a:r>
              <a:rPr lang="es-ES" dirty="0" smtClean="0"/>
              <a:t> </a:t>
            </a:r>
            <a:r>
              <a:rPr lang="es-ES" dirty="0" err="1" smtClean="0"/>
              <a:t>artist</a:t>
            </a:r>
            <a:r>
              <a:rPr lang="es-ES" dirty="0" smtClean="0"/>
              <a:t>. </a:t>
            </a:r>
            <a:endParaRPr lang="es-C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Sketch:</a:t>
            </a:r>
            <a:endParaRPr lang="es-CO" dirty="0"/>
          </a:p>
        </p:txBody>
      </p:sp>
      <p:pic>
        <p:nvPicPr>
          <p:cNvPr id="4" name="3 Marcador de contenido" descr="Sketch sculpture.png"/>
          <p:cNvPicPr>
            <a:picLocks noGrp="1" noChangeAspect="1"/>
          </p:cNvPicPr>
          <p:nvPr>
            <p:ph sz="quarter" idx="1"/>
          </p:nvPr>
        </p:nvPicPr>
        <p:blipFill>
          <a:blip r:embed="rId2"/>
          <a:stretch>
            <a:fillRect/>
          </a:stretch>
        </p:blipFill>
        <p:spPr>
          <a:xfrm>
            <a:off x="1928794" y="1428736"/>
            <a:ext cx="5577840" cy="45720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New </a:t>
            </a:r>
            <a:r>
              <a:rPr lang="es-ES" dirty="0" err="1" smtClean="0"/>
              <a:t>forms</a:t>
            </a:r>
            <a:r>
              <a:rPr lang="es-ES" dirty="0" smtClean="0"/>
              <a:t> of </a:t>
            </a:r>
            <a:r>
              <a:rPr lang="es-ES" dirty="0" err="1" smtClean="0"/>
              <a:t>painting</a:t>
            </a:r>
            <a:r>
              <a:rPr lang="es-ES" dirty="0" smtClean="0"/>
              <a:t> </a:t>
            </a:r>
            <a:r>
              <a:rPr lang="es-ES" dirty="0" err="1" smtClean="0"/>
              <a:t>proposal</a:t>
            </a:r>
            <a:r>
              <a:rPr lang="es-ES" dirty="0" smtClean="0"/>
              <a:t>:</a:t>
            </a:r>
            <a:endParaRPr lang="es-CO" dirty="0"/>
          </a:p>
        </p:txBody>
      </p:sp>
      <p:sp>
        <p:nvSpPr>
          <p:cNvPr id="5" name="4 Marcador de texto"/>
          <p:cNvSpPr>
            <a:spLocks noGrp="1"/>
          </p:cNvSpPr>
          <p:nvPr>
            <p:ph type="body" idx="1"/>
          </p:nvPr>
        </p:nvSpPr>
        <p:spPr/>
        <p:txBody>
          <a:bodyPr/>
          <a:lstStyle/>
          <a:p>
            <a:endParaRPr lang="es-CO"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Concept:</a:t>
            </a:r>
            <a:endParaRPr lang="es-CO" dirty="0"/>
          </a:p>
        </p:txBody>
      </p:sp>
      <p:sp>
        <p:nvSpPr>
          <p:cNvPr id="3" name="2 Marcador de contenido"/>
          <p:cNvSpPr>
            <a:spLocks noGrp="1"/>
          </p:cNvSpPr>
          <p:nvPr>
            <p:ph sz="quarter" idx="1"/>
          </p:nvPr>
        </p:nvSpPr>
        <p:spPr/>
        <p:txBody>
          <a:bodyPr/>
          <a:lstStyle/>
          <a:p>
            <a:r>
              <a:rPr lang="en-US" dirty="0" smtClean="0"/>
              <a:t>The concept that will be used for the painting will be the historical corruption in Colombia, the art piece will be centered on the relation with the multinationals and their economic and political influences in the country.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Inspiration</a:t>
            </a:r>
            <a:endParaRPr lang="es-CO" dirty="0"/>
          </a:p>
        </p:txBody>
      </p:sp>
      <p:sp>
        <p:nvSpPr>
          <p:cNvPr id="3" name="2 Marcador de contenido"/>
          <p:cNvSpPr>
            <a:spLocks noGrp="1"/>
          </p:cNvSpPr>
          <p:nvPr>
            <p:ph sz="quarter" idx="1"/>
          </p:nvPr>
        </p:nvSpPr>
        <p:spPr/>
        <p:txBody>
          <a:bodyPr/>
          <a:lstStyle/>
          <a:p>
            <a:r>
              <a:rPr lang="en-US" dirty="0" smtClean="0"/>
              <a:t>For the proposal, the artist in which the painting will be influenced is Antonio Caro, he is a Colombian conceptual artist whose art centers in depicting the main problems of Colombia and a critique to them. The painting chosen for the inspiration is “Colombia-Coca-Cola”, which depicts the great American economic and political influence on Colombia .</a:t>
            </a:r>
          </a:p>
        </p:txBody>
      </p:sp>
      <p:pic>
        <p:nvPicPr>
          <p:cNvPr id="1026" name="Picture 2" descr="Resultado de imagen para colombia coca cola antonio caro"/>
          <p:cNvPicPr>
            <a:picLocks noChangeAspect="1" noChangeArrowheads="1"/>
          </p:cNvPicPr>
          <p:nvPr/>
        </p:nvPicPr>
        <p:blipFill>
          <a:blip r:embed="rId2"/>
          <a:srcRect/>
          <a:stretch>
            <a:fillRect/>
          </a:stretch>
        </p:blipFill>
        <p:spPr bwMode="auto">
          <a:xfrm>
            <a:off x="1214414" y="4143380"/>
            <a:ext cx="3824246" cy="253953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Sketch</a:t>
            </a:r>
            <a:endParaRPr lang="es-CO" dirty="0"/>
          </a:p>
        </p:txBody>
      </p:sp>
      <p:sp>
        <p:nvSpPr>
          <p:cNvPr id="3" name="2 Marcador de contenido"/>
          <p:cNvSpPr>
            <a:spLocks noGrp="1"/>
          </p:cNvSpPr>
          <p:nvPr>
            <p:ph sz="quarter" idx="1"/>
          </p:nvPr>
        </p:nvSpPr>
        <p:spPr/>
        <p:txBody>
          <a:bodyPr/>
          <a:lstStyle/>
          <a:p>
            <a:r>
              <a:rPr lang="en-US" dirty="0" smtClean="0"/>
              <a:t>As with the inspiration, the sketch will depict the big American influence on the Colombian politics and economy. But will depict it in a historical view of Colombia, with the context of the United Fruit Company. Also the violence  caused by it will be shown, since that specific company has historically been related with it.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Sketch:</a:t>
            </a:r>
            <a:endParaRPr lang="es-CO" dirty="0"/>
          </a:p>
        </p:txBody>
      </p:sp>
      <p:pic>
        <p:nvPicPr>
          <p:cNvPr id="4" name="3 Marcador de contenido" descr="Fine arts.png"/>
          <p:cNvPicPr>
            <a:picLocks noGrp="1" noChangeAspect="1"/>
          </p:cNvPicPr>
          <p:nvPr>
            <p:ph sz="quarter" idx="1"/>
          </p:nvPr>
        </p:nvPicPr>
        <p:blipFill>
          <a:blip r:embed="rId3"/>
          <a:stretch>
            <a:fillRect/>
          </a:stretch>
        </p:blipFill>
        <p:spPr>
          <a:xfrm>
            <a:off x="1928794" y="1785926"/>
            <a:ext cx="5334037" cy="400052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New </a:t>
            </a:r>
            <a:r>
              <a:rPr lang="es-ES" dirty="0" err="1" smtClean="0"/>
              <a:t>forms</a:t>
            </a:r>
            <a:r>
              <a:rPr lang="es-ES" dirty="0" smtClean="0"/>
              <a:t> of </a:t>
            </a:r>
            <a:r>
              <a:rPr lang="es-ES" dirty="0" err="1" smtClean="0"/>
              <a:t>sculpture</a:t>
            </a:r>
            <a:endParaRPr lang="es-CO" dirty="0"/>
          </a:p>
        </p:txBody>
      </p:sp>
      <p:sp>
        <p:nvSpPr>
          <p:cNvPr id="5" name="4 Marcador de texto"/>
          <p:cNvSpPr>
            <a:spLocks noGrp="1"/>
          </p:cNvSpPr>
          <p:nvPr>
            <p:ph type="body" idx="1"/>
          </p:nvPr>
        </p:nvSpPr>
        <p:spPr/>
        <p:txBody>
          <a:bodyPr/>
          <a:lstStyle/>
          <a:p>
            <a:endParaRPr lang="es-CO"/>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Concept:</a:t>
            </a:r>
            <a:endParaRPr lang="es-CO" dirty="0"/>
          </a:p>
        </p:txBody>
      </p:sp>
      <p:sp>
        <p:nvSpPr>
          <p:cNvPr id="5" name="4 Marcador de contenido"/>
          <p:cNvSpPr>
            <a:spLocks noGrp="1"/>
          </p:cNvSpPr>
          <p:nvPr>
            <p:ph sz="quarter" idx="1"/>
          </p:nvPr>
        </p:nvSpPr>
        <p:spPr/>
        <p:txBody>
          <a:bodyPr/>
          <a:lstStyle/>
          <a:p>
            <a:r>
              <a:rPr lang="es-ES" dirty="0" err="1" smtClean="0"/>
              <a:t>The</a:t>
            </a:r>
            <a:r>
              <a:rPr lang="es-ES" dirty="0" smtClean="0"/>
              <a:t> concept </a:t>
            </a:r>
            <a:r>
              <a:rPr lang="es-ES" dirty="0" err="1" smtClean="0"/>
              <a:t>that</a:t>
            </a:r>
            <a:r>
              <a:rPr lang="es-ES" dirty="0" smtClean="0"/>
              <a:t> </a:t>
            </a:r>
            <a:r>
              <a:rPr lang="es-ES" dirty="0" err="1" smtClean="0"/>
              <a:t>will</a:t>
            </a:r>
            <a:r>
              <a:rPr lang="es-ES" dirty="0" smtClean="0"/>
              <a:t> </a:t>
            </a:r>
            <a:r>
              <a:rPr lang="es-ES" dirty="0" err="1" smtClean="0"/>
              <a:t>be</a:t>
            </a:r>
            <a:r>
              <a:rPr lang="es-ES" dirty="0" smtClean="0"/>
              <a:t> </a:t>
            </a:r>
            <a:r>
              <a:rPr lang="es-ES" dirty="0" err="1" smtClean="0"/>
              <a:t>used</a:t>
            </a:r>
            <a:r>
              <a:rPr lang="es-ES" dirty="0" smtClean="0"/>
              <a:t> in </a:t>
            </a:r>
            <a:r>
              <a:rPr lang="es-ES" dirty="0" err="1" smtClean="0"/>
              <a:t>the</a:t>
            </a:r>
            <a:r>
              <a:rPr lang="es-ES" dirty="0" smtClean="0"/>
              <a:t> </a:t>
            </a:r>
            <a:r>
              <a:rPr lang="es-ES" dirty="0" err="1" smtClean="0"/>
              <a:t>planned</a:t>
            </a:r>
            <a:r>
              <a:rPr lang="es-ES" dirty="0" smtClean="0"/>
              <a:t> </a:t>
            </a:r>
            <a:r>
              <a:rPr lang="es-ES" dirty="0" err="1" smtClean="0"/>
              <a:t>sculpture</a:t>
            </a:r>
            <a:r>
              <a:rPr lang="es-ES" dirty="0" smtClean="0"/>
              <a:t> </a:t>
            </a:r>
            <a:r>
              <a:rPr lang="es-ES" dirty="0" err="1" smtClean="0"/>
              <a:t>will</a:t>
            </a:r>
            <a:r>
              <a:rPr lang="es-ES" dirty="0" smtClean="0"/>
              <a:t> </a:t>
            </a:r>
            <a:r>
              <a:rPr lang="es-ES" dirty="0" err="1" smtClean="0"/>
              <a:t>be</a:t>
            </a:r>
            <a:r>
              <a:rPr lang="es-ES" dirty="0" smtClean="0"/>
              <a:t> </a:t>
            </a:r>
            <a:r>
              <a:rPr lang="es-ES" dirty="0" err="1" smtClean="0"/>
              <a:t>the</a:t>
            </a:r>
            <a:r>
              <a:rPr lang="es-ES" dirty="0" smtClean="0"/>
              <a:t> </a:t>
            </a:r>
            <a:r>
              <a:rPr lang="es-ES" dirty="0" err="1" smtClean="0"/>
              <a:t>irony</a:t>
            </a:r>
            <a:r>
              <a:rPr lang="es-ES" dirty="0" smtClean="0"/>
              <a:t> and </a:t>
            </a:r>
            <a:r>
              <a:rPr lang="es-ES" dirty="0" err="1" smtClean="0"/>
              <a:t>it´s</a:t>
            </a:r>
            <a:r>
              <a:rPr lang="es-ES" dirty="0" smtClean="0"/>
              <a:t> </a:t>
            </a:r>
            <a:r>
              <a:rPr lang="es-ES" dirty="0" err="1" smtClean="0"/>
              <a:t>possible</a:t>
            </a:r>
            <a:r>
              <a:rPr lang="es-ES" dirty="0" smtClean="0"/>
              <a:t> </a:t>
            </a:r>
            <a:r>
              <a:rPr lang="es-ES" dirty="0" err="1" smtClean="0"/>
              <a:t>bizarre</a:t>
            </a:r>
            <a:r>
              <a:rPr lang="es-ES" dirty="0" smtClean="0"/>
              <a:t> </a:t>
            </a:r>
            <a:r>
              <a:rPr lang="es-ES" dirty="0" err="1" smtClean="0"/>
              <a:t>expressions</a:t>
            </a:r>
            <a:r>
              <a:rPr lang="es-ES" dirty="0" smtClean="0"/>
              <a:t>. </a:t>
            </a:r>
            <a:r>
              <a:rPr lang="es-ES" dirty="0" err="1" smtClean="0"/>
              <a:t>This</a:t>
            </a:r>
            <a:r>
              <a:rPr lang="es-ES" dirty="0" smtClean="0"/>
              <a:t> </a:t>
            </a:r>
            <a:r>
              <a:rPr lang="es-ES" dirty="0" err="1" smtClean="0"/>
              <a:t>will</a:t>
            </a:r>
            <a:r>
              <a:rPr lang="es-ES" dirty="0" smtClean="0"/>
              <a:t> </a:t>
            </a:r>
            <a:r>
              <a:rPr lang="es-ES" dirty="0" err="1" smtClean="0"/>
              <a:t>be</a:t>
            </a:r>
            <a:r>
              <a:rPr lang="es-ES" dirty="0" smtClean="0"/>
              <a:t> done </a:t>
            </a:r>
            <a:r>
              <a:rPr lang="es-ES" dirty="0" err="1" smtClean="0"/>
              <a:t>through</a:t>
            </a:r>
            <a:r>
              <a:rPr lang="es-ES" dirty="0" smtClean="0"/>
              <a:t> </a:t>
            </a:r>
            <a:r>
              <a:rPr lang="es-ES" dirty="0" err="1" smtClean="0"/>
              <a:t>the</a:t>
            </a:r>
            <a:r>
              <a:rPr lang="es-ES" dirty="0" smtClean="0"/>
              <a:t> </a:t>
            </a:r>
            <a:r>
              <a:rPr lang="es-ES" dirty="0" err="1" smtClean="0"/>
              <a:t>object</a:t>
            </a:r>
            <a:r>
              <a:rPr lang="es-ES" dirty="0" smtClean="0"/>
              <a:t> </a:t>
            </a:r>
            <a:r>
              <a:rPr lang="es-ES" dirty="0" err="1" smtClean="0"/>
              <a:t>intervention</a:t>
            </a:r>
            <a:r>
              <a:rPr lang="es-ES" dirty="0" smtClean="0"/>
              <a:t> </a:t>
            </a:r>
            <a:r>
              <a:rPr lang="es-ES" dirty="0" err="1" smtClean="0"/>
              <a:t>focused</a:t>
            </a:r>
            <a:r>
              <a:rPr lang="es-ES" dirty="0" smtClean="0"/>
              <a:t> </a:t>
            </a:r>
            <a:r>
              <a:rPr lang="es-ES" dirty="0" err="1" smtClean="0"/>
              <a:t>on</a:t>
            </a:r>
            <a:r>
              <a:rPr lang="es-ES" dirty="0" smtClean="0"/>
              <a:t> </a:t>
            </a:r>
            <a:r>
              <a:rPr lang="es-ES" dirty="0" err="1" smtClean="0"/>
              <a:t>the</a:t>
            </a:r>
            <a:r>
              <a:rPr lang="es-ES" dirty="0" smtClean="0"/>
              <a:t> </a:t>
            </a:r>
            <a:r>
              <a:rPr lang="es-ES" dirty="0" err="1" smtClean="0"/>
              <a:t>colours</a:t>
            </a:r>
            <a:r>
              <a:rPr lang="es-ES" dirty="0" smtClean="0"/>
              <a:t> of </a:t>
            </a:r>
            <a:r>
              <a:rPr lang="es-ES" dirty="0" err="1" smtClean="0"/>
              <a:t>the</a:t>
            </a:r>
            <a:r>
              <a:rPr lang="es-ES" dirty="0" smtClean="0"/>
              <a:t> </a:t>
            </a:r>
            <a:r>
              <a:rPr lang="es-ES" dirty="0" err="1" smtClean="0"/>
              <a:t>object</a:t>
            </a:r>
            <a:r>
              <a:rPr lang="es-ES" dirty="0" smtClean="0"/>
              <a:t> </a:t>
            </a:r>
            <a:r>
              <a:rPr lang="es-ES" dirty="0" err="1" smtClean="0"/>
              <a:t>an</a:t>
            </a:r>
            <a:r>
              <a:rPr lang="es-ES" dirty="0" smtClean="0"/>
              <a:t> </a:t>
            </a:r>
            <a:r>
              <a:rPr lang="es-ES" dirty="0" err="1" smtClean="0"/>
              <a:t>it´s</a:t>
            </a:r>
            <a:r>
              <a:rPr lang="es-ES" dirty="0" smtClean="0"/>
              <a:t> </a:t>
            </a:r>
            <a:r>
              <a:rPr lang="es-ES" dirty="0" err="1" smtClean="0"/>
              <a:t>context</a:t>
            </a:r>
            <a:r>
              <a:rPr lang="es-ES" dirty="0" smtClean="0"/>
              <a:t>.</a:t>
            </a:r>
            <a:endParaRPr lang="es-C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Inspiration</a:t>
            </a:r>
            <a:endParaRPr lang="es-CO" dirty="0"/>
          </a:p>
        </p:txBody>
      </p:sp>
      <p:sp>
        <p:nvSpPr>
          <p:cNvPr id="3" name="2 Marcador de contenido"/>
          <p:cNvSpPr>
            <a:spLocks noGrp="1"/>
          </p:cNvSpPr>
          <p:nvPr>
            <p:ph sz="quarter" idx="1"/>
          </p:nvPr>
        </p:nvSpPr>
        <p:spPr/>
        <p:txBody>
          <a:bodyPr/>
          <a:lstStyle/>
          <a:p>
            <a:r>
              <a:rPr lang="es-ES" dirty="0" err="1" smtClean="0"/>
              <a:t>The</a:t>
            </a:r>
            <a:r>
              <a:rPr lang="es-ES" dirty="0" smtClean="0"/>
              <a:t> </a:t>
            </a:r>
            <a:r>
              <a:rPr lang="es-ES" dirty="0" err="1" smtClean="0"/>
              <a:t>main</a:t>
            </a:r>
            <a:r>
              <a:rPr lang="es-ES" dirty="0" smtClean="0"/>
              <a:t> </a:t>
            </a:r>
            <a:r>
              <a:rPr lang="es-ES" dirty="0" err="1" smtClean="0"/>
              <a:t>inspiration</a:t>
            </a:r>
            <a:r>
              <a:rPr lang="es-ES" dirty="0" smtClean="0"/>
              <a:t> </a:t>
            </a:r>
            <a:r>
              <a:rPr lang="es-ES" dirty="0" err="1" smtClean="0"/>
              <a:t>for</a:t>
            </a:r>
            <a:r>
              <a:rPr lang="es-ES" dirty="0" smtClean="0"/>
              <a:t> </a:t>
            </a:r>
            <a:r>
              <a:rPr lang="es-ES" dirty="0" err="1" smtClean="0"/>
              <a:t>this</a:t>
            </a:r>
            <a:r>
              <a:rPr lang="es-ES" dirty="0" smtClean="0"/>
              <a:t> </a:t>
            </a:r>
            <a:r>
              <a:rPr lang="es-ES" dirty="0" err="1" smtClean="0"/>
              <a:t>proposal</a:t>
            </a:r>
            <a:r>
              <a:rPr lang="es-ES" dirty="0" smtClean="0"/>
              <a:t> </a:t>
            </a:r>
            <a:r>
              <a:rPr lang="es-ES" dirty="0" err="1" smtClean="0"/>
              <a:t>is</a:t>
            </a:r>
            <a:r>
              <a:rPr lang="es-ES" dirty="0" smtClean="0"/>
              <a:t> Bernardo Salcedo. He </a:t>
            </a:r>
            <a:r>
              <a:rPr lang="es-ES" dirty="0" err="1" smtClean="0"/>
              <a:t>is</a:t>
            </a:r>
            <a:r>
              <a:rPr lang="es-ES" dirty="0" smtClean="0"/>
              <a:t> a </a:t>
            </a:r>
            <a:r>
              <a:rPr lang="es-ES" dirty="0" err="1" smtClean="0"/>
              <a:t>Colombian</a:t>
            </a:r>
            <a:r>
              <a:rPr lang="es-ES" dirty="0" smtClean="0"/>
              <a:t> </a:t>
            </a:r>
            <a:r>
              <a:rPr lang="es-ES" dirty="0" err="1" smtClean="0"/>
              <a:t>artist</a:t>
            </a:r>
            <a:r>
              <a:rPr lang="es-ES" dirty="0" smtClean="0"/>
              <a:t> </a:t>
            </a:r>
            <a:r>
              <a:rPr lang="es-ES" dirty="0" err="1" smtClean="0"/>
              <a:t>that</a:t>
            </a:r>
            <a:r>
              <a:rPr lang="es-ES" dirty="0" smtClean="0"/>
              <a:t> has </a:t>
            </a:r>
            <a:r>
              <a:rPr lang="es-ES" dirty="0" err="1" smtClean="0"/>
              <a:t>two</a:t>
            </a:r>
            <a:r>
              <a:rPr lang="es-ES" dirty="0" smtClean="0"/>
              <a:t> </a:t>
            </a:r>
            <a:r>
              <a:rPr lang="es-ES" dirty="0" err="1" smtClean="0"/>
              <a:t>main</a:t>
            </a:r>
            <a:r>
              <a:rPr lang="es-ES" dirty="0" smtClean="0"/>
              <a:t> </a:t>
            </a:r>
            <a:r>
              <a:rPr lang="es-ES" dirty="0" err="1" smtClean="0"/>
              <a:t>focuses</a:t>
            </a:r>
            <a:r>
              <a:rPr lang="es-ES" dirty="0" smtClean="0"/>
              <a:t> in </a:t>
            </a:r>
            <a:r>
              <a:rPr lang="es-ES" dirty="0" err="1" smtClean="0"/>
              <a:t>his</a:t>
            </a:r>
            <a:r>
              <a:rPr lang="es-ES" dirty="0" smtClean="0"/>
              <a:t> </a:t>
            </a:r>
            <a:r>
              <a:rPr lang="es-ES" dirty="0" err="1" smtClean="0"/>
              <a:t>works</a:t>
            </a:r>
            <a:r>
              <a:rPr lang="es-ES" dirty="0" smtClean="0"/>
              <a:t>: </a:t>
            </a:r>
            <a:r>
              <a:rPr lang="es-ES" dirty="0" err="1" smtClean="0"/>
              <a:t>the</a:t>
            </a:r>
            <a:r>
              <a:rPr lang="es-ES" dirty="0" smtClean="0"/>
              <a:t> </a:t>
            </a:r>
            <a:r>
              <a:rPr lang="es-ES" dirty="0" err="1" smtClean="0"/>
              <a:t>demonstration</a:t>
            </a:r>
            <a:r>
              <a:rPr lang="es-ES" dirty="0" smtClean="0"/>
              <a:t> and critique of </a:t>
            </a:r>
            <a:r>
              <a:rPr lang="es-ES" dirty="0" err="1" smtClean="0"/>
              <a:t>the</a:t>
            </a:r>
            <a:r>
              <a:rPr lang="es-ES" dirty="0" smtClean="0"/>
              <a:t> </a:t>
            </a:r>
            <a:r>
              <a:rPr lang="es-ES" dirty="0" err="1" smtClean="0"/>
              <a:t>main</a:t>
            </a:r>
            <a:r>
              <a:rPr lang="es-ES" dirty="0" smtClean="0"/>
              <a:t> moral and </a:t>
            </a:r>
            <a:r>
              <a:rPr lang="es-ES" dirty="0" err="1" smtClean="0"/>
              <a:t>political</a:t>
            </a:r>
            <a:r>
              <a:rPr lang="es-ES" dirty="0" smtClean="0"/>
              <a:t> </a:t>
            </a:r>
            <a:r>
              <a:rPr lang="es-ES" dirty="0" err="1" smtClean="0"/>
              <a:t>issues</a:t>
            </a:r>
            <a:r>
              <a:rPr lang="es-ES" dirty="0" smtClean="0"/>
              <a:t> in Colombia and </a:t>
            </a:r>
            <a:r>
              <a:rPr lang="es-ES" dirty="0" err="1" smtClean="0"/>
              <a:t>the</a:t>
            </a:r>
            <a:r>
              <a:rPr lang="es-ES" dirty="0" smtClean="0"/>
              <a:t> </a:t>
            </a:r>
            <a:r>
              <a:rPr lang="es-ES" dirty="0" err="1" smtClean="0"/>
              <a:t>irony</a:t>
            </a:r>
            <a:r>
              <a:rPr lang="es-ES" dirty="0" smtClean="0"/>
              <a:t> of </a:t>
            </a:r>
            <a:r>
              <a:rPr lang="es-ES" dirty="0" err="1" smtClean="0"/>
              <a:t>everyday</a:t>
            </a:r>
            <a:r>
              <a:rPr lang="es-ES" dirty="0" smtClean="0"/>
              <a:t> </a:t>
            </a:r>
            <a:r>
              <a:rPr lang="es-ES" dirty="0" err="1" smtClean="0"/>
              <a:t>objects</a:t>
            </a:r>
            <a:r>
              <a:rPr lang="es-ES" dirty="0" smtClean="0"/>
              <a:t> </a:t>
            </a:r>
            <a:r>
              <a:rPr lang="es-ES" dirty="0" err="1" smtClean="0"/>
              <a:t>through</a:t>
            </a:r>
            <a:r>
              <a:rPr lang="es-ES" dirty="0" smtClean="0"/>
              <a:t> </a:t>
            </a:r>
            <a:r>
              <a:rPr lang="es-ES" dirty="0" err="1" smtClean="0"/>
              <a:t>object</a:t>
            </a:r>
            <a:r>
              <a:rPr lang="es-ES" dirty="0" smtClean="0"/>
              <a:t> </a:t>
            </a:r>
            <a:r>
              <a:rPr lang="es-ES" dirty="0" err="1" smtClean="0"/>
              <a:t>intervention</a:t>
            </a:r>
            <a:r>
              <a:rPr lang="es-ES" dirty="0" smtClean="0"/>
              <a:t> and a </a:t>
            </a:r>
            <a:r>
              <a:rPr lang="es-ES" dirty="0" err="1" smtClean="0"/>
              <a:t>change</a:t>
            </a:r>
            <a:r>
              <a:rPr lang="es-ES" dirty="0" smtClean="0"/>
              <a:t> of </a:t>
            </a:r>
            <a:r>
              <a:rPr lang="es-ES" dirty="0" err="1" smtClean="0"/>
              <a:t>their</a:t>
            </a:r>
            <a:r>
              <a:rPr lang="es-ES" dirty="0" smtClean="0"/>
              <a:t> </a:t>
            </a:r>
            <a:r>
              <a:rPr lang="es-ES" dirty="0" err="1" smtClean="0"/>
              <a:t>context</a:t>
            </a:r>
            <a:r>
              <a:rPr lang="es-ES" dirty="0" smtClean="0"/>
              <a:t>. </a:t>
            </a:r>
            <a:r>
              <a:rPr lang="es-ES" dirty="0" err="1" smtClean="0"/>
              <a:t>The</a:t>
            </a:r>
            <a:r>
              <a:rPr lang="es-ES" dirty="0" smtClean="0"/>
              <a:t> </a:t>
            </a:r>
            <a:r>
              <a:rPr lang="es-ES" dirty="0" err="1" smtClean="0"/>
              <a:t>sculpture</a:t>
            </a:r>
            <a:r>
              <a:rPr lang="es-ES" dirty="0" smtClean="0"/>
              <a:t> </a:t>
            </a:r>
            <a:r>
              <a:rPr lang="es-ES" dirty="0" err="1" smtClean="0"/>
              <a:t>chosen</a:t>
            </a:r>
            <a:r>
              <a:rPr lang="es-ES" dirty="0" smtClean="0"/>
              <a:t> </a:t>
            </a:r>
            <a:r>
              <a:rPr lang="es-ES" dirty="0" err="1" smtClean="0"/>
              <a:t>was</a:t>
            </a:r>
            <a:r>
              <a:rPr lang="es-ES" dirty="0" smtClean="0"/>
              <a:t> “Swing” </a:t>
            </a:r>
            <a:r>
              <a:rPr lang="es-ES" dirty="0" err="1" smtClean="0"/>
              <a:t>an</a:t>
            </a:r>
            <a:r>
              <a:rPr lang="es-ES" dirty="0" smtClean="0"/>
              <a:t> </a:t>
            </a:r>
            <a:r>
              <a:rPr lang="es-ES" dirty="0" err="1" smtClean="0"/>
              <a:t>object</a:t>
            </a:r>
            <a:r>
              <a:rPr lang="es-ES" dirty="0" smtClean="0"/>
              <a:t> </a:t>
            </a:r>
            <a:r>
              <a:rPr lang="es-ES" dirty="0" err="1" smtClean="0"/>
              <a:t>intervention</a:t>
            </a:r>
            <a:r>
              <a:rPr lang="es-ES" dirty="0" smtClean="0"/>
              <a:t> of a golf club, </a:t>
            </a:r>
            <a:r>
              <a:rPr lang="es-ES" dirty="0" err="1" smtClean="0"/>
              <a:t>that</a:t>
            </a:r>
            <a:r>
              <a:rPr lang="es-ES" dirty="0" smtClean="0"/>
              <a:t> as </a:t>
            </a:r>
            <a:r>
              <a:rPr lang="es-ES" dirty="0" err="1" smtClean="0"/>
              <a:t>said</a:t>
            </a:r>
            <a:r>
              <a:rPr lang="es-ES" dirty="0" smtClean="0"/>
              <a:t> </a:t>
            </a:r>
            <a:r>
              <a:rPr lang="es-ES" dirty="0" err="1" smtClean="0"/>
              <a:t>before</a:t>
            </a:r>
            <a:r>
              <a:rPr lang="es-ES" dirty="0" smtClean="0"/>
              <a:t> </a:t>
            </a:r>
            <a:r>
              <a:rPr lang="es-ES" dirty="0" err="1" smtClean="0"/>
              <a:t>simply</a:t>
            </a:r>
            <a:r>
              <a:rPr lang="es-ES" dirty="0" smtClean="0"/>
              <a:t> shows </a:t>
            </a:r>
            <a:r>
              <a:rPr lang="es-ES" dirty="0" err="1" smtClean="0"/>
              <a:t>the</a:t>
            </a:r>
            <a:r>
              <a:rPr lang="es-ES" dirty="0" smtClean="0"/>
              <a:t> </a:t>
            </a:r>
            <a:r>
              <a:rPr lang="es-ES" dirty="0" err="1" smtClean="0"/>
              <a:t>irony</a:t>
            </a:r>
            <a:r>
              <a:rPr lang="es-ES" dirty="0" smtClean="0"/>
              <a:t> of </a:t>
            </a:r>
            <a:r>
              <a:rPr lang="es-ES" dirty="0" err="1" smtClean="0"/>
              <a:t>that</a:t>
            </a:r>
            <a:r>
              <a:rPr lang="es-ES" dirty="0" smtClean="0"/>
              <a:t> </a:t>
            </a:r>
            <a:r>
              <a:rPr lang="es-ES" dirty="0" err="1" smtClean="0"/>
              <a:t>object</a:t>
            </a:r>
            <a:r>
              <a:rPr lang="es-ES" dirty="0" smtClean="0"/>
              <a:t> in </a:t>
            </a:r>
            <a:r>
              <a:rPr lang="es-ES" dirty="0" err="1" smtClean="0"/>
              <a:t>that</a:t>
            </a:r>
            <a:r>
              <a:rPr lang="es-ES" dirty="0" smtClean="0"/>
              <a:t> </a:t>
            </a:r>
            <a:r>
              <a:rPr lang="es-ES" dirty="0" err="1" smtClean="0"/>
              <a:t>context</a:t>
            </a:r>
            <a:r>
              <a:rPr lang="es-ES" dirty="0" smtClean="0"/>
              <a:t>.</a:t>
            </a:r>
          </a:p>
          <a:p>
            <a:endParaRPr lang="es-E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361</TotalTime>
  <Words>394</Words>
  <Application>Microsoft Office PowerPoint</Application>
  <PresentationFormat>Presentación en pantalla (4:3)</PresentationFormat>
  <Paragraphs>20</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Equidad</vt:lpstr>
      <vt:lpstr>Visual arts proposals</vt:lpstr>
      <vt:lpstr>New forms of painting proposal:</vt:lpstr>
      <vt:lpstr>Concept:</vt:lpstr>
      <vt:lpstr>Inspiration</vt:lpstr>
      <vt:lpstr>Sketch</vt:lpstr>
      <vt:lpstr>Sketch:</vt:lpstr>
      <vt:lpstr>New forms of sculpture</vt:lpstr>
      <vt:lpstr>Concept:</vt:lpstr>
      <vt:lpstr>Inspiration</vt:lpstr>
      <vt:lpstr>Inspiration</vt:lpstr>
      <vt:lpstr>Sketch</vt:lpstr>
      <vt:lpstr>Sketch:</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arts proposals</dc:title>
  <dc:creator>Miguel2</dc:creator>
  <cp:lastModifiedBy>Miguel2</cp:lastModifiedBy>
  <cp:revision>36</cp:revision>
  <dcterms:created xsi:type="dcterms:W3CDTF">2019-09-26T22:46:29Z</dcterms:created>
  <dcterms:modified xsi:type="dcterms:W3CDTF">2019-09-27T16:36:06Z</dcterms:modified>
</cp:coreProperties>
</file>